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42A"/>
    <a:srgbClr val="00A1B7"/>
    <a:srgbClr val="E6764F"/>
    <a:srgbClr val="0B0D22"/>
    <a:srgbClr val="1E2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6766A89-DD92-BE4B-AC01-D8187D5E6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B8BC1BA2-E4C3-FA42-A962-D52043EC7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9BEB430-1F65-6E48-A1BF-FEC3078C5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B1A2CEC-D89B-EE47-BAD5-C3A1AEFC7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FDF8328-F8CB-8B46-98A3-DBDF038E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064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3240E47-BACD-B84F-B62F-8B9C6F804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96732D8-28A1-EF48-9DCF-6A578266F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3C1D727-AA52-464C-8CAD-0672019E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B237CB8-C47B-D94B-B0A5-9D7E93FBC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446BBD9-D5B1-9345-A81C-843341B1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819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B600F5B2-88E0-A84C-9213-E6A57F653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4B3156F-6943-9B4F-9F65-926B89FEE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D943928-D3E7-E247-9D74-A5225E75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1A745AC-45CE-4949-8299-8E10A607A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1FF82D2-E13C-4B46-ABE6-EC1C16AF6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4433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A4EFA22-339B-6944-AABC-EBB8F6195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4C7E0B6-5360-8C4D-B29A-11CD3F408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2928F52-AAC4-124D-99C3-ECB853017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CC0BFA6-43BA-2447-9CFF-4027BB0F7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95BDCE4-B087-7F4D-84A8-CF963560F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80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16CECFC-4735-E041-9606-6D688DB4D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0DDE3D4-EB42-B14E-8333-E08078139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A0F698-241C-DF4F-8C09-B55894F2E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6C51942-78CC-EB45-9D14-47CB2BC9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C0D4868-9C85-F846-A411-C5700A512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06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379CAFB-6EB4-8D4F-B829-3EE971C7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59FB159-8195-754F-B323-A620502AE2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64AE0598-F043-1847-80A9-66557F2071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2C20F78-48BF-2C45-B96D-39DA326C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541E8AE-CDBA-F445-9751-8AE06385C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1822E42-B543-3446-BA67-68122D0D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609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4F5C02A-BCF8-8B41-86FD-930B91946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001D98C-B080-6946-984A-D7BCFA3B2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E78FACD-9538-EA41-A5E2-F7617E606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A9A01D0E-0C96-A947-A425-343F5C2CE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B8A5C074-CB48-8E49-B6E5-D8E64E738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41A4E806-D9F8-E144-B1BF-E61AD6406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6E03603A-6BF4-1541-905D-43E55D9F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2EE938C2-FB7F-524F-85CE-47446239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3835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5C1E0DD-7743-5841-A131-0AE94BE2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D69DD2F5-12B5-1446-9256-9F985FAA4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A89719ED-C609-2349-AE49-D8FA8512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730D9B44-9FD6-714C-BC22-978E39BC3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393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916A2BE0-0593-4B4B-A9F2-920986856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5A061F48-354D-5042-9D9C-011BC97BF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ED8ABB37-FCFF-CF46-AC7C-52C62566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21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7D5151-8955-B246-859B-AE802882D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6681FA1-2C44-454E-8D45-DEBCB9B06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A68389E-A885-9148-9900-87ABE5125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9B494BF3-8FDC-1A47-BBFE-6F9250953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CCE50D5-8187-D94F-81D7-AE195B664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D616CFE-0976-624D-9C69-71DF6CDD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664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592A32D-700A-3A4A-BDF3-83278D7D2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4932AB63-AF1D-AD4D-BE2E-563F2AEE8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BD5E0A6-A929-D647-A487-D7639E070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5C948DB-7641-F243-AE92-7057B602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83CFC56-FABE-F14F-9807-0A4BE8B6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542A5D2-68AC-9341-BC21-662158AE7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760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6B8F5FE-7BF6-A846-BEF4-3330F8233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0A25AE9-A3D6-8441-B4D5-03FE9AE99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8DB93CC-11CC-A64D-AA52-6653E13CE2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DB926-97EB-734D-A3C7-F3300E2450C4}" type="datetimeFigureOut">
              <a:rPr lang="nb-NO" smtClean="0"/>
              <a:t>25.10.2021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1FE03AD-101A-4B45-A101-78B562FD17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91340C1-D7D3-B54F-8F56-05A29C6F50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DCF21-72F5-BE4B-A77D-2D07C203812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4549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F27D4625-70D1-F844-BCB2-6C1045136A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B0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Rettvinklet trekant 11">
            <a:extLst>
              <a:ext uri="{FF2B5EF4-FFF2-40B4-BE49-F238E27FC236}">
                <a16:creationId xmlns:a16="http://schemas.microsoft.com/office/drawing/2014/main" id="{C0788ECC-5109-9E4B-9115-055DF093BBD8}"/>
              </a:ext>
            </a:extLst>
          </p:cNvPr>
          <p:cNvSpPr/>
          <p:nvPr/>
        </p:nvSpPr>
        <p:spPr>
          <a:xfrm rot="16200000">
            <a:off x="5243385" y="-90618"/>
            <a:ext cx="6858000" cy="7039234"/>
          </a:xfrm>
          <a:prstGeom prst="rtTriangle">
            <a:avLst/>
          </a:prstGeom>
          <a:solidFill>
            <a:srgbClr val="1E2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6F4FCA2C-3B5E-CA49-9351-09D80EC5E090}"/>
              </a:ext>
            </a:extLst>
          </p:cNvPr>
          <p:cNvSpPr txBox="1"/>
          <p:nvPr/>
        </p:nvSpPr>
        <p:spPr>
          <a:xfrm>
            <a:off x="1995403" y="1723770"/>
            <a:ext cx="6894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000" b="1" dirty="0">
                <a:solidFill>
                  <a:schemeClr val="bg1"/>
                </a:solidFill>
                <a:latin typeface="Montserrat Black" pitchFamily="2" charset="77"/>
              </a:rPr>
              <a:t>HEADING EXAMPLE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B773D8A-93B1-264B-9147-00EE0985E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506" y="5430914"/>
            <a:ext cx="2159000" cy="711200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117AC0FF-B312-1543-AF61-E84496A95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603828" y="1429597"/>
            <a:ext cx="783150" cy="783150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5E6F918D-9623-C247-A952-D36C0D7FD002}"/>
              </a:ext>
            </a:extLst>
          </p:cNvPr>
          <p:cNvSpPr txBox="1"/>
          <p:nvPr/>
        </p:nvSpPr>
        <p:spPr>
          <a:xfrm>
            <a:off x="2074230" y="4007143"/>
            <a:ext cx="7179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 err="1">
                <a:solidFill>
                  <a:srgbClr val="00A1B7"/>
                </a:solidFill>
                <a:latin typeface="Montserrat Medium" pitchFamily="2" charset="77"/>
              </a:rPr>
              <a:t>Title</a:t>
            </a:r>
            <a:r>
              <a:rPr lang="nb-NO" sz="4000" dirty="0">
                <a:solidFill>
                  <a:srgbClr val="00A1B7"/>
                </a:solidFill>
                <a:latin typeface="Montserrat Medium" pitchFamily="2" charset="77"/>
              </a:rPr>
              <a:t> </a:t>
            </a:r>
            <a:r>
              <a:rPr lang="nb-NO" sz="4000" dirty="0" err="1">
                <a:solidFill>
                  <a:srgbClr val="00A1B7"/>
                </a:solidFill>
                <a:latin typeface="Montserrat Medium" pitchFamily="2" charset="77"/>
              </a:rPr>
              <a:t>example</a:t>
            </a:r>
            <a:endParaRPr lang="nb-NO" sz="4000" dirty="0">
              <a:solidFill>
                <a:srgbClr val="00A1B7"/>
              </a:solidFill>
              <a:latin typeface="Montserrat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73294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FEAAA618-48DB-3849-88CB-33891713F3B6}"/>
              </a:ext>
            </a:extLst>
          </p:cNvPr>
          <p:cNvSpPr/>
          <p:nvPr/>
        </p:nvSpPr>
        <p:spPr>
          <a:xfrm>
            <a:off x="1" y="0"/>
            <a:ext cx="1828799" cy="6858000"/>
          </a:xfrm>
          <a:prstGeom prst="rect">
            <a:avLst/>
          </a:prstGeom>
          <a:solidFill>
            <a:srgbClr val="0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0F8D67CF-4846-A94F-8672-B1CE3A503BFA}"/>
              </a:ext>
            </a:extLst>
          </p:cNvPr>
          <p:cNvSpPr txBox="1"/>
          <p:nvPr/>
        </p:nvSpPr>
        <p:spPr>
          <a:xfrm>
            <a:off x="2267251" y="278029"/>
            <a:ext cx="5468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800" b="1" dirty="0">
                <a:solidFill>
                  <a:srgbClr val="0F142A"/>
                </a:solidFill>
                <a:latin typeface="Montserrat Black" pitchFamily="2" charset="77"/>
              </a:rPr>
              <a:t>HEADING EXAMPLE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7B17332-AD15-7642-BB65-77847FF50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850" y="1342568"/>
            <a:ext cx="783150" cy="783150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510086D5-A1D1-E647-94DE-F8183552B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146564" y="4813078"/>
            <a:ext cx="2159000" cy="711200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C7881BBD-A6C1-9045-8E9C-0B64B93DAB88}"/>
              </a:ext>
            </a:extLst>
          </p:cNvPr>
          <p:cNvSpPr/>
          <p:nvPr/>
        </p:nvSpPr>
        <p:spPr>
          <a:xfrm>
            <a:off x="7735330" y="1"/>
            <a:ext cx="4567881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7036C77E-2E17-134E-858E-6896C3591838}"/>
              </a:ext>
            </a:extLst>
          </p:cNvPr>
          <p:cNvSpPr txBox="1"/>
          <p:nvPr/>
        </p:nvSpPr>
        <p:spPr>
          <a:xfrm>
            <a:off x="2421924" y="3027405"/>
            <a:ext cx="39541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ut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laoreet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magna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erat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volutpat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Ut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wisi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enim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ad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veniam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nostrud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exerci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tation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ullamcorper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suscipit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lobortis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nisl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ut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aliquip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ex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ea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</a:p>
          <a:p>
            <a:endParaRPr lang="nb-NO" dirty="0">
              <a:solidFill>
                <a:srgbClr val="0F142A"/>
              </a:solidFill>
            </a:endParaRP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A58B06C1-82B3-C242-A87C-E3C08C01F0DF}"/>
              </a:ext>
            </a:extLst>
          </p:cNvPr>
          <p:cNvSpPr txBox="1"/>
          <p:nvPr/>
        </p:nvSpPr>
        <p:spPr>
          <a:xfrm>
            <a:off x="8721810" y="3105834"/>
            <a:ext cx="2594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dirty="0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Space for </a:t>
            </a:r>
            <a:r>
              <a:rPr lang="nb-NO" dirty="0" err="1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graphics</a:t>
            </a:r>
            <a:r>
              <a:rPr lang="nb-NO" dirty="0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 or images</a:t>
            </a:r>
          </a:p>
        </p:txBody>
      </p:sp>
    </p:spTree>
    <p:extLst>
      <p:ext uri="{BB962C8B-B14F-4D97-AF65-F5344CB8AC3E}">
        <p14:creationId xmlns:p14="http://schemas.microsoft.com/office/powerpoint/2010/main" val="1912759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DC3BE550-63B3-5548-AE70-36E5B2FCE0DB}"/>
              </a:ext>
            </a:extLst>
          </p:cNvPr>
          <p:cNvSpPr/>
          <p:nvPr/>
        </p:nvSpPr>
        <p:spPr>
          <a:xfrm>
            <a:off x="1" y="0"/>
            <a:ext cx="1828799" cy="6858000"/>
          </a:xfrm>
          <a:prstGeom prst="rect">
            <a:avLst/>
          </a:prstGeom>
          <a:solidFill>
            <a:srgbClr val="0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40E66454-1A30-8A40-A9BB-7CE54A92F574}"/>
              </a:ext>
            </a:extLst>
          </p:cNvPr>
          <p:cNvSpPr txBox="1"/>
          <p:nvPr/>
        </p:nvSpPr>
        <p:spPr>
          <a:xfrm>
            <a:off x="2267251" y="278029"/>
            <a:ext cx="5949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800" b="1" dirty="0">
                <a:solidFill>
                  <a:srgbClr val="0F142A"/>
                </a:solidFill>
                <a:latin typeface="Montserrat Black" pitchFamily="2" charset="77"/>
              </a:rPr>
              <a:t>VARIATION</a:t>
            </a:r>
          </a:p>
          <a:p>
            <a:r>
              <a:rPr lang="nb-NO" sz="4800" b="1" dirty="0">
                <a:solidFill>
                  <a:srgbClr val="0F142A"/>
                </a:solidFill>
                <a:latin typeface="Montserrat Black" pitchFamily="2" charset="77"/>
              </a:rPr>
              <a:t>OF SLIDES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FE115AD-F13D-0244-AC92-C58588DB7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46564" y="4813078"/>
            <a:ext cx="2159000" cy="711200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988DBCA2-9C74-2240-AEF4-D029C883E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906137" y="5406297"/>
            <a:ext cx="535265" cy="535265"/>
          </a:xfrm>
          <a:prstGeom prst="rect">
            <a:avLst/>
          </a:prstGeom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59016B3D-266E-2244-8B8C-C442861C9B3D}"/>
              </a:ext>
            </a:extLst>
          </p:cNvPr>
          <p:cNvSpPr/>
          <p:nvPr/>
        </p:nvSpPr>
        <p:spPr>
          <a:xfrm>
            <a:off x="9173770" y="2519517"/>
            <a:ext cx="1927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ut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laoreet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magna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aliquam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erat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volutpat</a:t>
            </a:r>
            <a:r>
              <a:rPr lang="nb-NO" dirty="0">
                <a:solidFill>
                  <a:srgbClr val="0F142A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endParaRPr lang="nb-NO" dirty="0"/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6F636038-4310-8F40-8872-1BC886C3B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677486" y="2236793"/>
            <a:ext cx="535265" cy="535265"/>
          </a:xfrm>
          <a:prstGeom prst="rect">
            <a:avLst/>
          </a:prstGeom>
        </p:spPr>
      </p:pic>
      <p:sp>
        <p:nvSpPr>
          <p:cNvPr id="20" name="Rektangel 19">
            <a:extLst>
              <a:ext uri="{FF2B5EF4-FFF2-40B4-BE49-F238E27FC236}">
                <a16:creationId xmlns:a16="http://schemas.microsoft.com/office/drawing/2014/main" id="{9446CACF-A429-294A-9F65-5856C98BB846}"/>
              </a:ext>
            </a:extLst>
          </p:cNvPr>
          <p:cNvSpPr/>
          <p:nvPr/>
        </p:nvSpPr>
        <p:spPr>
          <a:xfrm>
            <a:off x="2409568" y="1847689"/>
            <a:ext cx="1013254" cy="191176"/>
          </a:xfrm>
          <a:prstGeom prst="rect">
            <a:avLst/>
          </a:prstGeom>
          <a:solidFill>
            <a:srgbClr val="E6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9045C50D-1240-8E45-88F5-1BE110778966}"/>
              </a:ext>
            </a:extLst>
          </p:cNvPr>
          <p:cNvSpPr/>
          <p:nvPr/>
        </p:nvSpPr>
        <p:spPr>
          <a:xfrm>
            <a:off x="2409568" y="2397211"/>
            <a:ext cx="5436973" cy="33857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F75ADDC3-5586-F745-B74E-D79364E4E334}"/>
              </a:ext>
            </a:extLst>
          </p:cNvPr>
          <p:cNvSpPr/>
          <p:nvPr/>
        </p:nvSpPr>
        <p:spPr>
          <a:xfrm>
            <a:off x="2409567" y="5782962"/>
            <a:ext cx="5436973" cy="465216"/>
          </a:xfrm>
          <a:prstGeom prst="rect">
            <a:avLst/>
          </a:prstGeom>
          <a:solidFill>
            <a:srgbClr val="0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" name="TekstSylinder 22">
            <a:extLst>
              <a:ext uri="{FF2B5EF4-FFF2-40B4-BE49-F238E27FC236}">
                <a16:creationId xmlns:a16="http://schemas.microsoft.com/office/drawing/2014/main" id="{F0FE951B-CB52-2D48-A88A-3BC35D9577FE}"/>
              </a:ext>
            </a:extLst>
          </p:cNvPr>
          <p:cNvSpPr txBox="1"/>
          <p:nvPr/>
        </p:nvSpPr>
        <p:spPr>
          <a:xfrm>
            <a:off x="2607275" y="5894132"/>
            <a:ext cx="40035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dirty="0">
                <a:solidFill>
                  <a:schemeClr val="bg1">
                    <a:lumMod val="95000"/>
                  </a:schemeClr>
                </a:solidFill>
                <a:latin typeface="Montserrat Light" pitchFamily="2" charset="77"/>
              </a:rPr>
              <a:t>Image </a:t>
            </a:r>
            <a:r>
              <a:rPr lang="nb-NO" sz="1100" dirty="0" err="1">
                <a:solidFill>
                  <a:schemeClr val="bg1">
                    <a:lumMod val="95000"/>
                  </a:schemeClr>
                </a:solidFill>
                <a:latin typeface="Montserrat Light" pitchFamily="2" charset="77"/>
              </a:rPr>
              <a:t>description</a:t>
            </a:r>
            <a:endParaRPr lang="nb-NO" sz="1100" dirty="0">
              <a:solidFill>
                <a:schemeClr val="bg1">
                  <a:lumMod val="95000"/>
                </a:schemeClr>
              </a:solidFill>
              <a:latin typeface="Montserrat Light" pitchFamily="2" charset="77"/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D2B5435D-3CCD-7541-83E1-07A214A0C535}"/>
              </a:ext>
            </a:extLst>
          </p:cNvPr>
          <p:cNvSpPr/>
          <p:nvPr/>
        </p:nvSpPr>
        <p:spPr>
          <a:xfrm>
            <a:off x="3469165" y="3905421"/>
            <a:ext cx="354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b-NO" dirty="0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Space for </a:t>
            </a:r>
            <a:r>
              <a:rPr lang="nb-NO" dirty="0" err="1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graphics</a:t>
            </a:r>
            <a:r>
              <a:rPr lang="nb-NO" dirty="0">
                <a:solidFill>
                  <a:schemeClr val="bg1">
                    <a:lumMod val="95000"/>
                  </a:schemeClr>
                </a:solidFill>
                <a:latin typeface="Montserrat" pitchFamily="2" charset="77"/>
              </a:rPr>
              <a:t> or images</a:t>
            </a:r>
          </a:p>
        </p:txBody>
      </p:sp>
    </p:spTree>
    <p:extLst>
      <p:ext uri="{BB962C8B-B14F-4D97-AF65-F5344CB8AC3E}">
        <p14:creationId xmlns:p14="http://schemas.microsoft.com/office/powerpoint/2010/main" val="2006585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lipse 12">
            <a:extLst>
              <a:ext uri="{FF2B5EF4-FFF2-40B4-BE49-F238E27FC236}">
                <a16:creationId xmlns:a16="http://schemas.microsoft.com/office/drawing/2014/main" id="{9731B4A0-A6AC-D145-816D-9B152C373D6C}"/>
              </a:ext>
            </a:extLst>
          </p:cNvPr>
          <p:cNvSpPr/>
          <p:nvPr/>
        </p:nvSpPr>
        <p:spPr>
          <a:xfrm>
            <a:off x="7500551" y="-580768"/>
            <a:ext cx="4893276" cy="48932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D2D544C-1CB4-C946-B55E-4E29FDD3DD3F}"/>
              </a:ext>
            </a:extLst>
          </p:cNvPr>
          <p:cNvSpPr/>
          <p:nvPr/>
        </p:nvSpPr>
        <p:spPr>
          <a:xfrm>
            <a:off x="1" y="0"/>
            <a:ext cx="1828799" cy="6858000"/>
          </a:xfrm>
          <a:prstGeom prst="rect">
            <a:avLst/>
          </a:prstGeom>
          <a:solidFill>
            <a:srgbClr val="0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7D9B82C2-B91D-934A-9AA3-5AE13C789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46564" y="4813078"/>
            <a:ext cx="2159000" cy="711200"/>
          </a:xfrm>
          <a:prstGeom prst="rect">
            <a:avLst/>
          </a:prstGeom>
        </p:spPr>
      </p:pic>
      <p:sp>
        <p:nvSpPr>
          <p:cNvPr id="9" name="TekstSylinder 8">
            <a:extLst>
              <a:ext uri="{FF2B5EF4-FFF2-40B4-BE49-F238E27FC236}">
                <a16:creationId xmlns:a16="http://schemas.microsoft.com/office/drawing/2014/main" id="{3440B7A1-BA52-4C44-B2B7-874664CC4346}"/>
              </a:ext>
            </a:extLst>
          </p:cNvPr>
          <p:cNvSpPr txBox="1"/>
          <p:nvPr/>
        </p:nvSpPr>
        <p:spPr>
          <a:xfrm>
            <a:off x="6452952" y="919969"/>
            <a:ext cx="48150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Open and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distance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</a:t>
            </a:r>
          </a:p>
          <a:p>
            <a:pPr algn="r"/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education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is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one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</a:t>
            </a:r>
          </a:p>
          <a:p>
            <a:pPr algn="r"/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strategy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that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enables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 </a:t>
            </a:r>
          </a:p>
          <a:p>
            <a:pPr algn="r"/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economic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,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social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, </a:t>
            </a:r>
          </a:p>
          <a:p>
            <a:pPr algn="r"/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political</a:t>
            </a:r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, and </a:t>
            </a:r>
          </a:p>
          <a:p>
            <a:pPr algn="r"/>
            <a:r>
              <a:rPr lang="nb-NO" sz="2000" i="1" dirty="0">
                <a:solidFill>
                  <a:srgbClr val="0F142A"/>
                </a:solidFill>
                <a:latin typeface="Montserrat Light" pitchFamily="2" charset="77"/>
              </a:rPr>
              <a:t>digital </a:t>
            </a:r>
            <a:r>
              <a:rPr lang="nb-NO" sz="2000" i="1" dirty="0" err="1">
                <a:solidFill>
                  <a:srgbClr val="0F142A"/>
                </a:solidFill>
                <a:latin typeface="Montserrat Light" pitchFamily="2" charset="77"/>
              </a:rPr>
              <a:t>justice</a:t>
            </a:r>
            <a:endParaRPr lang="nb-NO" sz="3200" i="1" dirty="0">
              <a:solidFill>
                <a:srgbClr val="0F142A"/>
              </a:solidFill>
              <a:latin typeface="Montserrat Light" pitchFamily="2" charset="77"/>
            </a:endParaRPr>
          </a:p>
          <a:p>
            <a:pPr algn="r"/>
            <a:endParaRPr lang="nb-NO" sz="3200" i="1" dirty="0">
              <a:solidFill>
                <a:srgbClr val="0F142A"/>
              </a:solidFill>
              <a:latin typeface="Montserrat Light" pitchFamily="2" charset="77"/>
            </a:endParaRP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ABDB80DA-DCC2-424F-B9A5-749EAE7DE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232291" y="561622"/>
            <a:ext cx="392632" cy="392632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158D8AFE-17B1-D145-9AB2-E6BBDC316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071652" y="723653"/>
            <a:ext cx="392632" cy="39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8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6E8E625D-6394-874C-9A32-00C85FBB4393}"/>
              </a:ext>
            </a:extLst>
          </p:cNvPr>
          <p:cNvSpPr/>
          <p:nvPr/>
        </p:nvSpPr>
        <p:spPr>
          <a:xfrm>
            <a:off x="437796" y="698156"/>
            <a:ext cx="5611709" cy="5611709"/>
          </a:xfrm>
          <a:prstGeom prst="ellipse">
            <a:avLst/>
          </a:prstGeom>
          <a:solidFill>
            <a:srgbClr val="0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EEA1F831-BA20-4840-80F9-2DC77BE4F387}"/>
              </a:ext>
            </a:extLst>
          </p:cNvPr>
          <p:cNvSpPr/>
          <p:nvPr/>
        </p:nvSpPr>
        <p:spPr>
          <a:xfrm>
            <a:off x="8307859" y="1087394"/>
            <a:ext cx="3039762" cy="4833234"/>
          </a:xfrm>
          <a:prstGeom prst="rect">
            <a:avLst/>
          </a:prstGeom>
          <a:solidFill>
            <a:srgbClr val="1E2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BA8D8B79-2464-CD47-83D3-668290B74C27}"/>
              </a:ext>
            </a:extLst>
          </p:cNvPr>
          <p:cNvSpPr/>
          <p:nvPr/>
        </p:nvSpPr>
        <p:spPr>
          <a:xfrm>
            <a:off x="8307859" y="617837"/>
            <a:ext cx="3039762" cy="646331"/>
          </a:xfrm>
          <a:prstGeom prst="rect">
            <a:avLst/>
          </a:prstGeom>
          <a:solidFill>
            <a:srgbClr val="E67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C9C6FEB8-FDE7-FE4F-AF85-9D84F49A4D52}"/>
              </a:ext>
            </a:extLst>
          </p:cNvPr>
          <p:cNvSpPr txBox="1"/>
          <p:nvPr/>
        </p:nvSpPr>
        <p:spPr>
          <a:xfrm>
            <a:off x="8592064" y="1529330"/>
            <a:ext cx="24713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ut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laoreet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dolore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magna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aliquam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erat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volutpat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Ut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wisi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enim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ad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minim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veniam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quis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nostrud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exerci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tation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ullamcorper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suscipit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lobortis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nisl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ut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aliquip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ex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ea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nb-NO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nb-NO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A05A1675-1116-204A-A490-2089BB160252}"/>
              </a:ext>
            </a:extLst>
          </p:cNvPr>
          <p:cNvSpPr txBox="1"/>
          <p:nvPr/>
        </p:nvSpPr>
        <p:spPr>
          <a:xfrm>
            <a:off x="8307859" y="764228"/>
            <a:ext cx="3039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b="1" dirty="0">
                <a:solidFill>
                  <a:schemeClr val="bg1"/>
                </a:solidFill>
                <a:latin typeface="Montserrat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TEXTBOX EXAMPLE</a:t>
            </a:r>
            <a:r>
              <a:rPr lang="nb-NO" dirty="0">
                <a:solidFill>
                  <a:schemeClr val="bg1"/>
                </a:solidFill>
                <a:latin typeface="Montserrat" pitchFamily="2" charset="77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 algn="ctr"/>
            <a:endParaRPr lang="nb-NO" dirty="0"/>
          </a:p>
        </p:txBody>
      </p:sp>
      <p:pic>
        <p:nvPicPr>
          <p:cNvPr id="19" name="Bilde 18">
            <a:extLst>
              <a:ext uri="{FF2B5EF4-FFF2-40B4-BE49-F238E27FC236}">
                <a16:creationId xmlns:a16="http://schemas.microsoft.com/office/drawing/2014/main" id="{3819F713-982A-3345-AA8F-B12576237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577149" y="4882827"/>
            <a:ext cx="787400" cy="787400"/>
          </a:xfrm>
          <a:prstGeom prst="rect">
            <a:avLst/>
          </a:prstGeom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BF454D9F-9359-CB48-8D77-9043E1518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970849" y="5254229"/>
            <a:ext cx="787400" cy="787400"/>
          </a:xfrm>
          <a:prstGeom prst="rect">
            <a:avLst/>
          </a:prstGeom>
        </p:spPr>
      </p:pic>
      <p:sp>
        <p:nvSpPr>
          <p:cNvPr id="21" name="TekstSylinder 20">
            <a:extLst>
              <a:ext uri="{FF2B5EF4-FFF2-40B4-BE49-F238E27FC236}">
                <a16:creationId xmlns:a16="http://schemas.microsoft.com/office/drawing/2014/main" id="{64E1A0A2-7AC6-B048-8FF6-EC2761E3516E}"/>
              </a:ext>
            </a:extLst>
          </p:cNvPr>
          <p:cNvSpPr txBox="1"/>
          <p:nvPr/>
        </p:nvSpPr>
        <p:spPr>
          <a:xfrm>
            <a:off x="943233" y="2060075"/>
            <a:ext cx="48150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Open and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distance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</a:t>
            </a:r>
          </a:p>
          <a:p>
            <a:pPr algn="ctr"/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education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is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one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</a:t>
            </a:r>
          </a:p>
          <a:p>
            <a:pPr algn="ctr"/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strategy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that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enables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 </a:t>
            </a:r>
          </a:p>
          <a:p>
            <a:pPr algn="ctr"/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economic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,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social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, </a:t>
            </a:r>
          </a:p>
          <a:p>
            <a:pPr algn="ctr"/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political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, and </a:t>
            </a:r>
          </a:p>
          <a:p>
            <a:pPr algn="ctr"/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digital </a:t>
            </a:r>
            <a:r>
              <a:rPr lang="nb-NO" sz="3200" i="1" dirty="0" err="1">
                <a:solidFill>
                  <a:schemeClr val="bg1"/>
                </a:solidFill>
                <a:latin typeface="Montserrat Light" pitchFamily="2" charset="77"/>
              </a:rPr>
              <a:t>justice</a:t>
            </a:r>
            <a:r>
              <a:rPr lang="nb-NO" sz="3200" i="1" dirty="0">
                <a:solidFill>
                  <a:schemeClr val="bg1"/>
                </a:solidFill>
                <a:latin typeface="Montserrat Light" pitchFamily="2" charset="77"/>
              </a:rPr>
              <a:t>.</a:t>
            </a:r>
          </a:p>
        </p:txBody>
      </p:sp>
      <p:pic>
        <p:nvPicPr>
          <p:cNvPr id="23" name="Bilde 22">
            <a:extLst>
              <a:ext uri="{FF2B5EF4-FFF2-40B4-BE49-F238E27FC236}">
                <a16:creationId xmlns:a16="http://schemas.microsoft.com/office/drawing/2014/main" id="{D513C3C6-7CEF-3240-9174-DE9B46E0D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79" y="1275531"/>
            <a:ext cx="787400" cy="787400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FBFFA361-C9F0-584C-865A-D038302AC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79" y="1646933"/>
            <a:ext cx="7874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25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176</Words>
  <Application>Microsoft Macintosh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8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Black</vt:lpstr>
      <vt:lpstr>Montserrat Light</vt:lpstr>
      <vt:lpstr>Montserrat Medium</vt:lpstr>
      <vt:lpstr>Open Sans Light</vt:lpstr>
      <vt:lpstr>Office-tema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hallo@martefinsmyr.com</dc:creator>
  <cp:lastModifiedBy>hallo@martefinsmyr.com</cp:lastModifiedBy>
  <cp:revision>1</cp:revision>
  <dcterms:created xsi:type="dcterms:W3CDTF">2021-10-25T19:27:01Z</dcterms:created>
  <dcterms:modified xsi:type="dcterms:W3CDTF">2021-10-25T20:08:08Z</dcterms:modified>
</cp:coreProperties>
</file>